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0" r:id="rId4"/>
    <p:sldId id="271" r:id="rId5"/>
    <p:sldId id="273" r:id="rId6"/>
    <p:sldId id="272" r:id="rId7"/>
    <p:sldId id="279" r:id="rId8"/>
    <p:sldId id="278" r:id="rId9"/>
    <p:sldId id="275" r:id="rId10"/>
    <p:sldId id="276" r:id="rId11"/>
    <p:sldId id="277" r:id="rId12"/>
    <p:sldId id="280" r:id="rId13"/>
    <p:sldId id="262" r:id="rId14"/>
    <p:sldId id="268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85645-31AD-083B-F60A-1370B0803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3C820C-2013-EF69-3775-F7E3B1F39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AD22A-4D77-239D-A827-63A2867D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9CFB-2A2D-4FEB-A9E6-9587A82F52E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6E03D-EBEE-CB80-B186-D10D8876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40561-A1DF-47CC-1B5F-E023F8FC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F97-2C2D-43E9-A14F-7134541F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8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7443A-BEA5-E5FF-C3E0-7A18D907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23CC03-3056-0E1D-AA01-EC69CA324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25886-02CE-3423-3589-92CD04C6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9CFB-2A2D-4FEB-A9E6-9587A82F52E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643AC7-455E-408E-CE0B-2159BFB6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44300B-AEC2-22C9-DB63-226AF58D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F97-2C2D-43E9-A14F-7134541F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7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FEC9DF-A97C-5972-50A1-DB3A400CB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CFD89B-17E1-9D84-1A55-5F47671AC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38373-6041-AB0F-7BCB-B583B4F3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9CFB-2A2D-4FEB-A9E6-9587A82F52E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F2F39-41AD-F52A-4B02-3944DE76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4F43A-5F1D-6B1D-B0D9-1AD1E41E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F97-2C2D-43E9-A14F-7134541F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AE4A2-F0E0-6D43-F4B2-3257E1DD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D916B-4E14-A381-DA0B-4160021AF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7C3E8-F119-AC8B-E347-7485EDFA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9CFB-2A2D-4FEB-A9E6-9587A82F52E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3972C-6392-5265-0FDF-7D987BF0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9298F-83C8-AEE8-7A2E-94CE210F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F97-2C2D-43E9-A14F-7134541F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0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48C72-BAAD-12CF-8AD6-FEA2FD3E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5F9711-D69D-5141-A2A9-F58A557A4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2CBB4-ECAC-58E5-184B-C0CFEBA3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9CFB-2A2D-4FEB-A9E6-9587A82F52E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1322B8-544D-E913-BAA6-365DA3BC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6B625F-9D28-7D98-1C20-5A6F7006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F97-2C2D-43E9-A14F-7134541F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3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68122-94C4-ADAD-3A87-5CE7EEFA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EDFD6-91A7-CA50-AEA2-3D96A021A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844B85-C221-E7BE-3E42-0CF9D10BD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9EDC68-3499-9E6A-D2DF-BBF6D362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9CFB-2A2D-4FEB-A9E6-9587A82F52E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02BB9-C442-699B-DA29-F649C541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7D68F3-1C2D-3826-4610-8AB53BCD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F97-2C2D-43E9-A14F-7134541F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6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B60E8-6CB0-F657-5723-67F9C3F22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946270-DFAC-062A-D2C5-74844981C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0D9B0E-872F-FD52-04AA-9CA9A346C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FE5338-C917-AC51-DBC1-735703E84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77E3EA-83C9-FC05-8A00-460912B3F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C8332A-6C12-B290-8076-3B464A4C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9CFB-2A2D-4FEB-A9E6-9587A82F52E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8F0826-9CDC-4900-F87C-6431D0C2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173C32-7D0C-C37D-B4FF-58216C7D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F97-2C2D-43E9-A14F-7134541F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C6D10-ACE1-4CA3-D91B-E25E0512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5CE055-3DF5-411A-41CD-BAEB167C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9CFB-2A2D-4FEB-A9E6-9587A82F52E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76CFB6-CF7C-C40E-3E98-6DC5B540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3FF40E-7227-1287-0D4F-0C15DB57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F97-2C2D-43E9-A14F-7134541F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5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6569B5-9278-F7C7-647A-3626C30B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9CFB-2A2D-4FEB-A9E6-9587A82F52E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762EB9-04B1-5707-F222-69AC77AE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8361C6-783E-5E73-0D74-06309082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F97-2C2D-43E9-A14F-7134541F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7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09085-7662-EF36-8C4C-B682AA5A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BDEB1D-3D2C-1BBC-F4C4-A389BB0F2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FC39B1-2208-2971-E7AF-505E1C4CA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706A6C-5133-3E4E-45E9-C44DFB5C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9CFB-2A2D-4FEB-A9E6-9587A82F52E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E20A47-4D3B-A592-3E09-81A3C0BE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61910C-F4E8-DBA1-9B74-10FD722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F97-2C2D-43E9-A14F-7134541F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1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76171-AC24-1030-1803-B75B2ABE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13B58-D017-8E5C-672B-0C26CF2FB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F13C1D-5034-76B5-5D91-53DFD4465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71005-0146-614C-4B0D-5CEC9B82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9CFB-2A2D-4FEB-A9E6-9587A82F52E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C4BC6E-58D3-6A10-302C-C76D82FB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5902C5-0768-9A21-C0BF-D8273E6F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F97-2C2D-43E9-A14F-7134541F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1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6C6C4-9454-FEAB-2E62-0206000C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D4EBB4-CCB6-2684-4509-1ACB7DA87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2A216-84B3-48D7-B789-473EE8E00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49CFB-2A2D-4FEB-A9E6-9587A82F52E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B13943-7D59-5B17-B268-3211F0F2C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A2C8B-FC11-4705-7A94-8A5A754C6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A1F97-2C2D-43E9-A14F-7134541F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52B8A0-986C-2CF7-8C39-7A1B7B2A9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302AAE-118F-9806-6891-8B167CCC1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3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4F5DD6-BE77-1428-61FC-AF1BF9869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0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997590-F752-B36D-71C8-2432ABC38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1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56A0D-0084-B2F2-20F3-D23CF4078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6854E5-262F-2A0F-23C9-78E5D43CA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8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D93E53-7A74-7ADA-0579-262E89AF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7AC94-A119-AE0E-0125-35A597E2A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3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1D680-E0CC-6114-39FB-8E73E9B00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BD64C1-EFCD-2A75-BCDB-C96BF8A7F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5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33906-1CA9-3E9C-3BCA-EFDC0AA01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0AA6E5-FF3D-93DD-E44A-53292977E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7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E64A8-D771-FA47-F867-8E5348E11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95EB96-A32C-BD67-FE14-934FFF5EC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5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039B0-B080-0FDE-0387-92F8F5816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1B8C59-85BA-A1C5-3181-6BAAB0EA6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4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F6E8A-E890-96A5-7F94-625966820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77AECB-1550-682C-B62F-2DA3C960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6FB677-C6AB-0995-36EB-96FF5A54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6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21994C-E1ED-D9AA-3F89-AC9461AE0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8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946E-FAE0-1347-D5A2-1C55CC0EF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FBA276-E896-BA7E-5865-A2456A217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2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4</cp:revision>
  <dcterms:created xsi:type="dcterms:W3CDTF">2025-11-26T14:41:00Z</dcterms:created>
  <dcterms:modified xsi:type="dcterms:W3CDTF">2025-11-28T10:58:59Z</dcterms:modified>
</cp:coreProperties>
</file>